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57" r:id="rId5"/>
    <p:sldId id="259" r:id="rId6"/>
    <p:sldId id="260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5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583F-CA6C-4DBD-B6E5-4AA34E32EC87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BC1D-2A60-4CBC-AD84-E279067ED8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780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583F-CA6C-4DBD-B6E5-4AA34E32EC87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BC1D-2A60-4CBC-AD84-E279067ED8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448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583F-CA6C-4DBD-B6E5-4AA34E32EC87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BC1D-2A60-4CBC-AD84-E279067ED8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397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583F-CA6C-4DBD-B6E5-4AA34E32EC87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BC1D-2A60-4CBC-AD84-E279067ED8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409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583F-CA6C-4DBD-B6E5-4AA34E32EC87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BC1D-2A60-4CBC-AD84-E279067ED8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591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583F-CA6C-4DBD-B6E5-4AA34E32EC87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BC1D-2A60-4CBC-AD84-E279067ED8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761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583F-CA6C-4DBD-B6E5-4AA34E32EC87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BC1D-2A60-4CBC-AD84-E279067ED8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595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583F-CA6C-4DBD-B6E5-4AA34E32EC87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BC1D-2A60-4CBC-AD84-E279067ED8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279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583F-CA6C-4DBD-B6E5-4AA34E32EC87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BC1D-2A60-4CBC-AD84-E279067ED8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80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583F-CA6C-4DBD-B6E5-4AA34E32EC87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BC1D-2A60-4CBC-AD84-E279067ED8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695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583F-CA6C-4DBD-B6E5-4AA34E32EC87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BC1D-2A60-4CBC-AD84-E279067ED8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41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583F-CA6C-4DBD-B6E5-4AA34E32EC87}" type="datetimeFigureOut">
              <a:rPr lang="en-IE" smtClean="0"/>
              <a:t>17/09/2018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3BC1D-2A60-4CBC-AD84-E279067ED8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040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lrcoco.ie/grant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Online Grants Guide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User’s Guide</a:t>
            </a:r>
          </a:p>
        </p:txBody>
      </p:sp>
      <p:pic>
        <p:nvPicPr>
          <p:cNvPr id="1026" name="Picture 2" descr="H:\Communications Office Section\Data\LOGOS\Logo_DLR_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8312" cy="160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95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Agree to terms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408711" cy="4785395"/>
          </a:xfrm>
        </p:spPr>
      </p:pic>
    </p:spTree>
    <p:extLst>
      <p:ext uri="{BB962C8B-B14F-4D97-AF65-F5344CB8AC3E}">
        <p14:creationId xmlns:p14="http://schemas.microsoft.com/office/powerpoint/2010/main" val="72834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Organisation Details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480720" cy="4824536"/>
          </a:xfrm>
        </p:spPr>
      </p:pic>
    </p:spTree>
    <p:extLst>
      <p:ext uri="{BB962C8B-B14F-4D97-AF65-F5344CB8AC3E}">
        <p14:creationId xmlns:p14="http://schemas.microsoft.com/office/powerpoint/2010/main" val="331966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IE" dirty="0"/>
              <a:t>Number of households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745051" cy="4597971"/>
          </a:xfrm>
        </p:spPr>
      </p:pic>
    </p:spTree>
    <p:extLst>
      <p:ext uri="{BB962C8B-B14F-4D97-AF65-F5344CB8AC3E}">
        <p14:creationId xmlns:p14="http://schemas.microsoft.com/office/powerpoint/2010/main" val="3602877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PPN Number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14" y="1600200"/>
            <a:ext cx="7159971" cy="4525963"/>
          </a:xfrm>
        </p:spPr>
      </p:pic>
    </p:spTree>
    <p:extLst>
      <p:ext uri="{BB962C8B-B14F-4D97-AF65-F5344CB8AC3E}">
        <p14:creationId xmlns:p14="http://schemas.microsoft.com/office/powerpoint/2010/main" val="925629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Electoral Ward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09" y="1600200"/>
            <a:ext cx="7009382" cy="4525963"/>
          </a:xfrm>
        </p:spPr>
      </p:pic>
    </p:spTree>
    <p:extLst>
      <p:ext uri="{BB962C8B-B14F-4D97-AF65-F5344CB8AC3E}">
        <p14:creationId xmlns:p14="http://schemas.microsoft.com/office/powerpoint/2010/main" val="1516679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Project Description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27" y="1600200"/>
            <a:ext cx="7149545" cy="4525963"/>
          </a:xfrm>
        </p:spPr>
      </p:pic>
    </p:spTree>
    <p:extLst>
      <p:ext uri="{BB962C8B-B14F-4D97-AF65-F5344CB8AC3E}">
        <p14:creationId xmlns:p14="http://schemas.microsoft.com/office/powerpoint/2010/main" val="373052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Supporting documentation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20" y="1600200"/>
            <a:ext cx="7101760" cy="4525963"/>
          </a:xfrm>
        </p:spPr>
      </p:pic>
    </p:spTree>
    <p:extLst>
      <p:ext uri="{BB962C8B-B14F-4D97-AF65-F5344CB8AC3E}">
        <p14:creationId xmlns:p14="http://schemas.microsoft.com/office/powerpoint/2010/main" val="1143994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Amount applied for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44" y="1600200"/>
            <a:ext cx="5967112" cy="4525963"/>
          </a:xfrm>
        </p:spPr>
      </p:pic>
    </p:spTree>
    <p:extLst>
      <p:ext uri="{BB962C8B-B14F-4D97-AF65-F5344CB8AC3E}">
        <p14:creationId xmlns:p14="http://schemas.microsoft.com/office/powerpoint/2010/main" val="2057341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Budget Details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44" y="1600200"/>
            <a:ext cx="5967112" cy="4525963"/>
          </a:xfrm>
        </p:spPr>
      </p:pic>
    </p:spTree>
    <p:extLst>
      <p:ext uri="{BB962C8B-B14F-4D97-AF65-F5344CB8AC3E}">
        <p14:creationId xmlns:p14="http://schemas.microsoft.com/office/powerpoint/2010/main" val="2333092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Project Funding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00200"/>
            <a:ext cx="6439940" cy="4525963"/>
          </a:xfrm>
        </p:spPr>
      </p:pic>
    </p:spTree>
    <p:extLst>
      <p:ext uri="{BB962C8B-B14F-4D97-AF65-F5344CB8AC3E}">
        <p14:creationId xmlns:p14="http://schemas.microsoft.com/office/powerpoint/2010/main" val="7303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The following is a guide to completing an online grant application and is designed to make the process as straightforward and as accessible as possible. </a:t>
            </a:r>
          </a:p>
          <a:p>
            <a:r>
              <a:rPr lang="en-IE" dirty="0"/>
              <a:t>Applications are made by logging into </a:t>
            </a:r>
            <a:r>
              <a:rPr lang="en-IE" u="sng" dirty="0">
                <a:hlinkClick r:id="rId2"/>
              </a:rPr>
              <a:t>www.dlrcoco.ie/grants</a:t>
            </a:r>
            <a:r>
              <a:rPr lang="en-IE" u="sng" dirty="0"/>
              <a:t> </a:t>
            </a:r>
          </a:p>
          <a:p>
            <a:r>
              <a:rPr lang="en-IE" dirty="0"/>
              <a:t>To be launched online 14 Sept</a:t>
            </a:r>
          </a:p>
        </p:txBody>
      </p:sp>
    </p:spTree>
    <p:extLst>
      <p:ext uri="{BB962C8B-B14F-4D97-AF65-F5344CB8AC3E}">
        <p14:creationId xmlns:p14="http://schemas.microsoft.com/office/powerpoint/2010/main" val="3834408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Work Distribution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16" y="1600200"/>
            <a:ext cx="7234768" cy="4525963"/>
          </a:xfrm>
        </p:spPr>
      </p:pic>
    </p:spTree>
    <p:extLst>
      <p:ext uri="{BB962C8B-B14F-4D97-AF65-F5344CB8AC3E}">
        <p14:creationId xmlns:p14="http://schemas.microsoft.com/office/powerpoint/2010/main" val="394612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Subscription/Membership Fee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6" y="1600200"/>
            <a:ext cx="7180668" cy="4525963"/>
          </a:xfrm>
        </p:spPr>
      </p:pic>
    </p:spTree>
    <p:extLst>
      <p:ext uri="{BB962C8B-B14F-4D97-AF65-F5344CB8AC3E}">
        <p14:creationId xmlns:p14="http://schemas.microsoft.com/office/powerpoint/2010/main" val="2331123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Quotes for Project Costs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22" y="1600200"/>
            <a:ext cx="7159556" cy="4525963"/>
          </a:xfrm>
        </p:spPr>
      </p:pic>
    </p:spTree>
    <p:extLst>
      <p:ext uri="{BB962C8B-B14F-4D97-AF65-F5344CB8AC3E}">
        <p14:creationId xmlns:p14="http://schemas.microsoft.com/office/powerpoint/2010/main" val="1850095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Public Liability Insurance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93" y="1600200"/>
            <a:ext cx="7141214" cy="4525963"/>
          </a:xfrm>
        </p:spPr>
      </p:pic>
    </p:spTree>
    <p:extLst>
      <p:ext uri="{BB962C8B-B14F-4D97-AF65-F5344CB8AC3E}">
        <p14:creationId xmlns:p14="http://schemas.microsoft.com/office/powerpoint/2010/main" val="1494692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Child Protection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71" y="1600200"/>
            <a:ext cx="7170858" cy="4525963"/>
          </a:xfrm>
        </p:spPr>
      </p:pic>
    </p:spTree>
    <p:extLst>
      <p:ext uri="{BB962C8B-B14F-4D97-AF65-F5344CB8AC3E}">
        <p14:creationId xmlns:p14="http://schemas.microsoft.com/office/powerpoint/2010/main" val="286872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Age Friendly Policy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79" y="1600200"/>
            <a:ext cx="7088041" cy="4525963"/>
          </a:xfrm>
        </p:spPr>
      </p:pic>
    </p:spTree>
    <p:extLst>
      <p:ext uri="{BB962C8B-B14F-4D97-AF65-F5344CB8AC3E}">
        <p14:creationId xmlns:p14="http://schemas.microsoft.com/office/powerpoint/2010/main" val="2596479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Disability Policy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5" y="1600200"/>
            <a:ext cx="7217690" cy="4525963"/>
          </a:xfrm>
        </p:spPr>
      </p:pic>
    </p:spTree>
    <p:extLst>
      <p:ext uri="{BB962C8B-B14F-4D97-AF65-F5344CB8AC3E}">
        <p14:creationId xmlns:p14="http://schemas.microsoft.com/office/powerpoint/2010/main" val="3611787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Signature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268760"/>
            <a:ext cx="6285110" cy="4857403"/>
          </a:xfrm>
        </p:spPr>
      </p:pic>
    </p:spTree>
    <p:extLst>
      <p:ext uri="{BB962C8B-B14F-4D97-AF65-F5344CB8AC3E}">
        <p14:creationId xmlns:p14="http://schemas.microsoft.com/office/powerpoint/2010/main" val="4033733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Submit Application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1620044"/>
            <a:ext cx="7000875" cy="4486275"/>
          </a:xfrm>
        </p:spPr>
      </p:pic>
    </p:spTree>
    <p:extLst>
      <p:ext uri="{BB962C8B-B14F-4D97-AF65-F5344CB8AC3E}">
        <p14:creationId xmlns:p14="http://schemas.microsoft.com/office/powerpoint/2010/main" val="3965096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Declaration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80" y="1600200"/>
            <a:ext cx="6918040" cy="4525963"/>
          </a:xfrm>
        </p:spPr>
      </p:pic>
    </p:spTree>
    <p:extLst>
      <p:ext uri="{BB962C8B-B14F-4D97-AF65-F5344CB8AC3E}">
        <p14:creationId xmlns:p14="http://schemas.microsoft.com/office/powerpoint/2010/main" val="83206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Application flexibility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When completing the application, the system auto-saves so an application can be ‘parked’ and resumed as many times as necessary up until it is finally submitted.</a:t>
            </a:r>
            <a:endParaRPr lang="en-IE" dirty="0"/>
          </a:p>
          <a:p>
            <a:r>
              <a:rPr lang="en-GB" dirty="0"/>
              <a:t>In addition, the flexibility of the online form allows questions to be answered ‘out-of-sequence’ using the tiles on the right-hand-side.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7125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Application Submitted!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2348706"/>
            <a:ext cx="5962650" cy="3028950"/>
          </a:xfrm>
        </p:spPr>
      </p:pic>
    </p:spTree>
    <p:extLst>
      <p:ext uri="{BB962C8B-B14F-4D97-AF65-F5344CB8AC3E}">
        <p14:creationId xmlns:p14="http://schemas.microsoft.com/office/powerpoint/2010/main" val="69118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Register Prompt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74" y="1268760"/>
            <a:ext cx="6859118" cy="4857403"/>
          </a:xfrm>
        </p:spPr>
      </p:pic>
    </p:spTree>
    <p:extLst>
      <p:ext uri="{BB962C8B-B14F-4D97-AF65-F5344CB8AC3E}">
        <p14:creationId xmlns:p14="http://schemas.microsoft.com/office/powerpoint/2010/main" val="57406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Sign In Option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4" y="1268760"/>
            <a:ext cx="7505752" cy="4857403"/>
          </a:xfrm>
        </p:spPr>
      </p:pic>
    </p:spTree>
    <p:extLst>
      <p:ext uri="{BB962C8B-B14F-4D97-AF65-F5344CB8AC3E}">
        <p14:creationId xmlns:p14="http://schemas.microsoft.com/office/powerpoint/2010/main" val="325324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Sign In Details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79" y="1196752"/>
            <a:ext cx="6691242" cy="4929411"/>
          </a:xfrm>
        </p:spPr>
      </p:pic>
    </p:spTree>
    <p:extLst>
      <p:ext uri="{BB962C8B-B14F-4D97-AF65-F5344CB8AC3E}">
        <p14:creationId xmlns:p14="http://schemas.microsoft.com/office/powerpoint/2010/main" val="387687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Front screen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02" y="1340768"/>
            <a:ext cx="6513265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608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Select Grant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70" y="1412776"/>
            <a:ext cx="6454297" cy="4713387"/>
          </a:xfrm>
        </p:spPr>
      </p:pic>
    </p:spTree>
    <p:extLst>
      <p:ext uri="{BB962C8B-B14F-4D97-AF65-F5344CB8AC3E}">
        <p14:creationId xmlns:p14="http://schemas.microsoft.com/office/powerpoint/2010/main" val="222441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Grant Home Page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41" y="1600200"/>
            <a:ext cx="5970717" cy="4525963"/>
          </a:xfrm>
        </p:spPr>
      </p:pic>
    </p:spTree>
    <p:extLst>
      <p:ext uri="{BB962C8B-B14F-4D97-AF65-F5344CB8AC3E}">
        <p14:creationId xmlns:p14="http://schemas.microsoft.com/office/powerpoint/2010/main" val="1413186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173</Words>
  <Application>Microsoft Office PowerPoint</Application>
  <PresentationFormat>On-screen Show (4:3)</PresentationFormat>
  <Paragraphs>36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Online Grants Guide 2018</vt:lpstr>
      <vt:lpstr>Introduction</vt:lpstr>
      <vt:lpstr>Application flexibility</vt:lpstr>
      <vt:lpstr>Register Prompt</vt:lpstr>
      <vt:lpstr>Sign In Option</vt:lpstr>
      <vt:lpstr>Sign In Details</vt:lpstr>
      <vt:lpstr>Front screen</vt:lpstr>
      <vt:lpstr>Select Grant </vt:lpstr>
      <vt:lpstr>Grant Home Page </vt:lpstr>
      <vt:lpstr>Agree to terms</vt:lpstr>
      <vt:lpstr>Organisation Details</vt:lpstr>
      <vt:lpstr>Number of households</vt:lpstr>
      <vt:lpstr>PPN Number</vt:lpstr>
      <vt:lpstr>Electoral Ward</vt:lpstr>
      <vt:lpstr>Project Description</vt:lpstr>
      <vt:lpstr>Supporting documentation</vt:lpstr>
      <vt:lpstr>Amount applied for</vt:lpstr>
      <vt:lpstr>Budget Details</vt:lpstr>
      <vt:lpstr>Project Funding</vt:lpstr>
      <vt:lpstr>Work Distribution</vt:lpstr>
      <vt:lpstr>Subscription/Membership Fee</vt:lpstr>
      <vt:lpstr>Quotes for Project Costs</vt:lpstr>
      <vt:lpstr>Public Liability Insurance</vt:lpstr>
      <vt:lpstr>Child Protection</vt:lpstr>
      <vt:lpstr>Age Friendly Policy</vt:lpstr>
      <vt:lpstr>Disability Policy</vt:lpstr>
      <vt:lpstr>Signature</vt:lpstr>
      <vt:lpstr>Submit Application</vt:lpstr>
      <vt:lpstr>Declaration</vt:lpstr>
      <vt:lpstr>Application Submitted!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Lochlainn Ronan</dc:creator>
  <cp:lastModifiedBy>Cormac Devlin</cp:lastModifiedBy>
  <cp:revision>18</cp:revision>
  <dcterms:created xsi:type="dcterms:W3CDTF">2018-08-21T07:48:09Z</dcterms:created>
  <dcterms:modified xsi:type="dcterms:W3CDTF">2018-09-17T18:03:59Z</dcterms:modified>
</cp:coreProperties>
</file>